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  <p:sldId id="261" r:id="rId4"/>
    <p:sldId id="262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96" y="1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0" y="-862200"/>
            <a:ext cx="12192000" cy="8582400"/>
          </a:xfrm>
        </p:spPr>
        <p:txBody>
          <a:bodyPr/>
          <a:lstStyle/>
          <a:p>
            <a:endParaRPr lang="lt-LT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1804856" y="-862144"/>
            <a:ext cx="8582289" cy="8582289"/>
          </a:xfrm>
          <a:custGeom>
            <a:avLst/>
            <a:gdLst>
              <a:gd name="connsiteX0" fmla="*/ 2520000 w 5040000"/>
              <a:gd name="connsiteY0" fmla="*/ 0 h 5040000"/>
              <a:gd name="connsiteX1" fmla="*/ 5040000 w 5040000"/>
              <a:gd name="connsiteY1" fmla="*/ 2520000 h 5040000"/>
              <a:gd name="connsiteX2" fmla="*/ 2520000 w 5040000"/>
              <a:gd name="connsiteY2" fmla="*/ 5040000 h 5040000"/>
              <a:gd name="connsiteX3" fmla="*/ 0 w 5040000"/>
              <a:gd name="connsiteY3" fmla="*/ 2520000 h 5040000"/>
              <a:gd name="connsiteX4" fmla="*/ 2520000 w 5040000"/>
              <a:gd name="connsiteY4" fmla="*/ 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000" h="5040000">
                <a:moveTo>
                  <a:pt x="2520000" y="0"/>
                </a:moveTo>
                <a:cubicBezTo>
                  <a:pt x="3911758" y="0"/>
                  <a:pt x="5040000" y="1128242"/>
                  <a:pt x="5040000" y="2520000"/>
                </a:cubicBezTo>
                <a:cubicBezTo>
                  <a:pt x="5040000" y="3911758"/>
                  <a:pt x="3911758" y="5040000"/>
                  <a:pt x="2520000" y="5040000"/>
                </a:cubicBezTo>
                <a:cubicBezTo>
                  <a:pt x="1128242" y="5040000"/>
                  <a:pt x="0" y="3911758"/>
                  <a:pt x="0" y="2520000"/>
                </a:cubicBezTo>
                <a:cubicBezTo>
                  <a:pt x="0" y="1128242"/>
                  <a:pt x="1128242" y="0"/>
                  <a:pt x="2520000" y="0"/>
                </a:cubicBez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lt-LT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3AB48-ED05-4135-9820-DE58188282AF}" type="datetimeFigureOut">
              <a:rPr lang="lt-LT" smtClean="0"/>
              <a:t>2020-08-07</a:t>
            </a:fld>
            <a:endParaRPr lang="lt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160EC-EEA3-4FF9-8CFC-FB013AB82FA3}" type="slidenum">
              <a:rPr lang="lt-LT" smtClean="0"/>
              <a:t>‹#›</a:t>
            </a:fld>
            <a:endParaRPr lang="lt-LT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3576000" y="909000"/>
            <a:ext cx="5040000" cy="5040000"/>
          </a:xfrm>
          <a:custGeom>
            <a:avLst/>
            <a:gdLst>
              <a:gd name="connsiteX0" fmla="*/ 2520000 w 5040000"/>
              <a:gd name="connsiteY0" fmla="*/ 0 h 5040000"/>
              <a:gd name="connsiteX1" fmla="*/ 5040000 w 5040000"/>
              <a:gd name="connsiteY1" fmla="*/ 2520000 h 5040000"/>
              <a:gd name="connsiteX2" fmla="*/ 2520000 w 5040000"/>
              <a:gd name="connsiteY2" fmla="*/ 5040000 h 5040000"/>
              <a:gd name="connsiteX3" fmla="*/ 0 w 5040000"/>
              <a:gd name="connsiteY3" fmla="*/ 2520000 h 5040000"/>
              <a:gd name="connsiteX4" fmla="*/ 2520000 w 5040000"/>
              <a:gd name="connsiteY4" fmla="*/ 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000" h="5040000">
                <a:moveTo>
                  <a:pt x="2520000" y="0"/>
                </a:moveTo>
                <a:cubicBezTo>
                  <a:pt x="3911758" y="0"/>
                  <a:pt x="5040000" y="1128242"/>
                  <a:pt x="5040000" y="2520000"/>
                </a:cubicBezTo>
                <a:cubicBezTo>
                  <a:pt x="5040000" y="3911758"/>
                  <a:pt x="3911758" y="5040000"/>
                  <a:pt x="2520000" y="5040000"/>
                </a:cubicBezTo>
                <a:cubicBezTo>
                  <a:pt x="1128242" y="5040000"/>
                  <a:pt x="0" y="3911758"/>
                  <a:pt x="0" y="2520000"/>
                </a:cubicBezTo>
                <a:cubicBezTo>
                  <a:pt x="0" y="1128242"/>
                  <a:pt x="1128242" y="0"/>
                  <a:pt x="2520000" y="0"/>
                </a:cubicBez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4455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-6400799" y="-3600449"/>
            <a:ext cx="24993598" cy="14058899"/>
          </a:xfrm>
        </p:spPr>
        <p:txBody>
          <a:bodyPr/>
          <a:lstStyle/>
          <a:p>
            <a:endParaRPr lang="lt-LT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-55684" y="-2722684"/>
            <a:ext cx="12303368" cy="12303368"/>
          </a:xfrm>
          <a:custGeom>
            <a:avLst/>
            <a:gdLst>
              <a:gd name="connsiteX0" fmla="*/ 2520000 w 5040000"/>
              <a:gd name="connsiteY0" fmla="*/ 0 h 5040000"/>
              <a:gd name="connsiteX1" fmla="*/ 5040000 w 5040000"/>
              <a:gd name="connsiteY1" fmla="*/ 2520000 h 5040000"/>
              <a:gd name="connsiteX2" fmla="*/ 2520000 w 5040000"/>
              <a:gd name="connsiteY2" fmla="*/ 5040000 h 5040000"/>
              <a:gd name="connsiteX3" fmla="*/ 0 w 5040000"/>
              <a:gd name="connsiteY3" fmla="*/ 2520000 h 5040000"/>
              <a:gd name="connsiteX4" fmla="*/ 2520000 w 5040000"/>
              <a:gd name="connsiteY4" fmla="*/ 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000" h="5040000">
                <a:moveTo>
                  <a:pt x="2520000" y="0"/>
                </a:moveTo>
                <a:cubicBezTo>
                  <a:pt x="3911758" y="0"/>
                  <a:pt x="5040000" y="1128242"/>
                  <a:pt x="5040000" y="2520000"/>
                </a:cubicBezTo>
                <a:cubicBezTo>
                  <a:pt x="5040000" y="3911758"/>
                  <a:pt x="3911758" y="5040000"/>
                  <a:pt x="2520000" y="5040000"/>
                </a:cubicBezTo>
                <a:cubicBezTo>
                  <a:pt x="1128242" y="5040000"/>
                  <a:pt x="0" y="3911758"/>
                  <a:pt x="0" y="2520000"/>
                </a:cubicBezTo>
                <a:cubicBezTo>
                  <a:pt x="0" y="1128242"/>
                  <a:pt x="1128242" y="0"/>
                  <a:pt x="2520000" y="0"/>
                </a:cubicBez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lt-LT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3AB48-ED05-4135-9820-DE58188282AF}" type="datetimeFigureOut">
              <a:rPr lang="lt-LT" smtClean="0"/>
              <a:t>2020-08-07</a:t>
            </a:fld>
            <a:endParaRPr lang="lt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160EC-EEA3-4FF9-8CFC-FB013AB82FA3}" type="slidenum">
              <a:rPr lang="lt-LT" smtClean="0"/>
              <a:t>‹#›</a:t>
            </a:fld>
            <a:endParaRPr lang="lt-LT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3159600" y="492600"/>
            <a:ext cx="5872800" cy="5872800"/>
          </a:xfrm>
          <a:custGeom>
            <a:avLst/>
            <a:gdLst>
              <a:gd name="connsiteX0" fmla="*/ 2520000 w 5040000"/>
              <a:gd name="connsiteY0" fmla="*/ 0 h 5040000"/>
              <a:gd name="connsiteX1" fmla="*/ 5040000 w 5040000"/>
              <a:gd name="connsiteY1" fmla="*/ 2520000 h 5040000"/>
              <a:gd name="connsiteX2" fmla="*/ 2520000 w 5040000"/>
              <a:gd name="connsiteY2" fmla="*/ 5040000 h 5040000"/>
              <a:gd name="connsiteX3" fmla="*/ 0 w 5040000"/>
              <a:gd name="connsiteY3" fmla="*/ 2520000 h 5040000"/>
              <a:gd name="connsiteX4" fmla="*/ 2520000 w 5040000"/>
              <a:gd name="connsiteY4" fmla="*/ 0 h 50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000" h="5040000">
                <a:moveTo>
                  <a:pt x="2520000" y="0"/>
                </a:moveTo>
                <a:cubicBezTo>
                  <a:pt x="3911758" y="0"/>
                  <a:pt x="5040000" y="1128242"/>
                  <a:pt x="5040000" y="2520000"/>
                </a:cubicBezTo>
                <a:cubicBezTo>
                  <a:pt x="5040000" y="3911758"/>
                  <a:pt x="3911758" y="5040000"/>
                  <a:pt x="2520000" y="5040000"/>
                </a:cubicBezTo>
                <a:cubicBezTo>
                  <a:pt x="1128242" y="5040000"/>
                  <a:pt x="0" y="3911758"/>
                  <a:pt x="0" y="2520000"/>
                </a:cubicBezTo>
                <a:cubicBezTo>
                  <a:pt x="0" y="1128242"/>
                  <a:pt x="1128242" y="0"/>
                  <a:pt x="2520000" y="0"/>
                </a:cubicBez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406807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e your photo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4629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3AB48-ED05-4135-9820-DE58188282AF}" type="datetimeFigureOut">
              <a:rPr lang="lt-LT" smtClean="0"/>
              <a:t>2020-08-07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160EC-EEA3-4FF9-8CFC-FB013AB82FA3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2598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1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4" r="10044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4" t="20639" r="33501" b="20636"/>
          <a:stretch/>
        </p:blipFill>
        <p:spPr/>
      </p:pic>
      <p:sp>
        <p:nvSpPr>
          <p:cNvPr id="12" name="TextBox 11"/>
          <p:cNvSpPr txBox="1"/>
          <p:nvPr/>
        </p:nvSpPr>
        <p:spPr>
          <a:xfrm>
            <a:off x="4812027" y="1997839"/>
            <a:ext cx="25679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CIRCULAR</a:t>
            </a:r>
          </a:p>
          <a:p>
            <a:pPr algn="ctr"/>
            <a:r>
              <a:rPr lang="lt-LT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PARALLAX</a:t>
            </a:r>
          </a:p>
          <a:p>
            <a:pPr algn="ctr"/>
            <a:r>
              <a:rPr lang="lt-LT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423982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7" t="18265" r="31973" b="19069"/>
          <a:stretch/>
        </p:blipFill>
        <p:spPr/>
      </p:pic>
      <p:sp>
        <p:nvSpPr>
          <p:cNvPr id="5" name="TextBox 4"/>
          <p:cNvSpPr txBox="1"/>
          <p:nvPr/>
        </p:nvSpPr>
        <p:spPr>
          <a:xfrm>
            <a:off x="4905610" y="1305342"/>
            <a:ext cx="238078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t-LT"/>
            </a:defPPr>
            <a:lvl1pPr algn="ctr">
              <a:defRPr sz="9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defRPr>
            </a:lvl1pPr>
          </a:lstStyle>
          <a:p>
            <a:r>
              <a:rPr lang="lt-LT" dirty="0" err="1"/>
              <a:t>Sky</a:t>
            </a:r>
            <a:r>
              <a:rPr lang="lt-LT" dirty="0"/>
              <a:t> </a:t>
            </a:r>
            <a:r>
              <a:rPr lang="lt-LT" dirty="0" err="1"/>
              <a:t>is</a:t>
            </a:r>
            <a:endParaRPr lang="lt-LT" dirty="0"/>
          </a:p>
          <a:p>
            <a:r>
              <a:rPr lang="lt-LT" dirty="0" err="1"/>
              <a:t>The</a:t>
            </a:r>
            <a:endParaRPr lang="lt-LT" dirty="0"/>
          </a:p>
          <a:p>
            <a:r>
              <a:rPr lang="lt-LT" dirty="0" err="1"/>
              <a:t>limit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611518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10033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7" r="21867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1" t="20591" r="33432" b="20691"/>
          <a:stretch/>
        </p:blipFill>
        <p:spPr/>
      </p:pic>
      <p:sp>
        <p:nvSpPr>
          <p:cNvPr id="11" name="TextBox 10"/>
          <p:cNvSpPr txBox="1"/>
          <p:nvPr/>
        </p:nvSpPr>
        <p:spPr>
          <a:xfrm>
            <a:off x="4631499" y="1997839"/>
            <a:ext cx="29290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t-LT"/>
            </a:defPPr>
            <a:lvl1pPr algn="ctr">
              <a:defRPr sz="9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defRPr>
            </a:lvl1pPr>
          </a:lstStyle>
          <a:p>
            <a:r>
              <a:rPr lang="lt-LT" sz="6000" dirty="0" err="1"/>
              <a:t>Let‘s</a:t>
            </a:r>
            <a:endParaRPr lang="lt-LT" sz="6000" dirty="0"/>
          </a:p>
          <a:p>
            <a:r>
              <a:rPr lang="lt-LT" sz="6000" dirty="0" err="1"/>
              <a:t>Make</a:t>
            </a:r>
            <a:r>
              <a:rPr lang="lt-LT" sz="6000" dirty="0"/>
              <a:t> </a:t>
            </a:r>
            <a:r>
              <a:rPr lang="lt-LT" sz="6000" dirty="0" err="1"/>
              <a:t>some</a:t>
            </a:r>
            <a:endParaRPr lang="lt-LT" sz="6000" dirty="0"/>
          </a:p>
          <a:p>
            <a:r>
              <a:rPr lang="lt-LT" sz="6000" dirty="0" err="1"/>
              <a:t>photos</a:t>
            </a:r>
            <a:endParaRPr lang="lt-LT" sz="6000" dirty="0"/>
          </a:p>
        </p:txBody>
      </p:sp>
    </p:spTree>
    <p:extLst>
      <p:ext uri="{BB962C8B-B14F-4D97-AF65-F5344CB8AC3E}">
        <p14:creationId xmlns:p14="http://schemas.microsoft.com/office/powerpoint/2010/main" val="385693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" b="15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7" r="21867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4" t="17652" r="31134" b="20691"/>
          <a:stretch/>
        </p:blipFill>
        <p:spPr/>
      </p:pic>
      <p:sp>
        <p:nvSpPr>
          <p:cNvPr id="5" name="TextBox 4"/>
          <p:cNvSpPr txBox="1"/>
          <p:nvPr/>
        </p:nvSpPr>
        <p:spPr>
          <a:xfrm>
            <a:off x="3946213" y="1305342"/>
            <a:ext cx="42995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t-LT"/>
            </a:defPPr>
            <a:lvl1pPr algn="ctr">
              <a:defRPr sz="9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defRPr>
            </a:lvl1pPr>
          </a:lstStyle>
          <a:p>
            <a:r>
              <a:rPr lang="lt-LT" dirty="0" err="1"/>
              <a:t>Let‘s</a:t>
            </a:r>
            <a:endParaRPr lang="lt-LT" dirty="0"/>
          </a:p>
          <a:p>
            <a:r>
              <a:rPr lang="lt-LT" dirty="0" err="1"/>
              <a:t>Make</a:t>
            </a:r>
            <a:r>
              <a:rPr lang="lt-LT" dirty="0"/>
              <a:t> </a:t>
            </a:r>
            <a:r>
              <a:rPr lang="lt-LT" dirty="0" err="1"/>
              <a:t>some</a:t>
            </a:r>
            <a:endParaRPr lang="lt-LT" dirty="0"/>
          </a:p>
          <a:p>
            <a:r>
              <a:rPr lang="lt-LT" dirty="0" err="1"/>
              <a:t>photos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368666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3" t="15586" r="34579" b="21463"/>
          <a:stretch/>
        </p:blipFill>
        <p:spPr/>
      </p:pic>
      <p:sp>
        <p:nvSpPr>
          <p:cNvPr id="17" name="TextBox 16"/>
          <p:cNvSpPr txBox="1"/>
          <p:nvPr/>
        </p:nvSpPr>
        <p:spPr>
          <a:xfrm>
            <a:off x="4215004" y="1305342"/>
            <a:ext cx="376199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9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CIRCULAR</a:t>
            </a:r>
          </a:p>
          <a:p>
            <a:pPr algn="ctr"/>
            <a:r>
              <a:rPr lang="lt-LT" sz="9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PARALLAX</a:t>
            </a:r>
          </a:p>
          <a:p>
            <a:pPr algn="ctr"/>
            <a:r>
              <a:rPr lang="lt-LT" sz="9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214622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3" b="3073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3" t="20592" r="27937" b="20650"/>
          <a:stretch/>
        </p:blipFill>
        <p:spPr/>
      </p:pic>
      <p:sp>
        <p:nvSpPr>
          <p:cNvPr id="2" name="TextBox 1"/>
          <p:cNvSpPr txBox="1"/>
          <p:nvPr/>
        </p:nvSpPr>
        <p:spPr>
          <a:xfrm>
            <a:off x="4812027" y="1997839"/>
            <a:ext cx="25679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CIRCULAR</a:t>
            </a:r>
          </a:p>
          <a:p>
            <a:pPr algn="ctr"/>
            <a:r>
              <a:rPr lang="lt-LT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PARALLAX</a:t>
            </a:r>
          </a:p>
          <a:p>
            <a:pPr algn="ctr"/>
            <a:r>
              <a:rPr lang="lt-LT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955041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9" t="18014" r="25898" b="18916"/>
          <a:stretch/>
        </p:blipFill>
        <p:spPr/>
      </p:pic>
      <p:sp>
        <p:nvSpPr>
          <p:cNvPr id="5" name="TextBox 4"/>
          <p:cNvSpPr txBox="1"/>
          <p:nvPr/>
        </p:nvSpPr>
        <p:spPr>
          <a:xfrm>
            <a:off x="4215004" y="1305342"/>
            <a:ext cx="376199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9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CIRCULAR</a:t>
            </a:r>
          </a:p>
          <a:p>
            <a:pPr algn="ctr"/>
            <a:r>
              <a:rPr lang="lt-LT" sz="9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PARALLAX</a:t>
            </a:r>
          </a:p>
          <a:p>
            <a:pPr algn="ctr"/>
            <a:r>
              <a:rPr lang="lt-LT" sz="9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107188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" r="2645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9" t="20991" r="30736" b="20546"/>
          <a:stretch/>
        </p:blipFill>
        <p:spPr/>
      </p:pic>
      <p:sp>
        <p:nvSpPr>
          <p:cNvPr id="5" name="TextBox 4"/>
          <p:cNvSpPr txBox="1"/>
          <p:nvPr/>
        </p:nvSpPr>
        <p:spPr>
          <a:xfrm>
            <a:off x="5301744" y="1997839"/>
            <a:ext cx="15885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60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FEEL</a:t>
            </a:r>
          </a:p>
          <a:p>
            <a:pPr algn="ctr"/>
            <a:r>
              <a:rPr lang="lt-LT" sz="60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THE</a:t>
            </a:r>
          </a:p>
          <a:p>
            <a:pPr algn="ctr"/>
            <a:r>
              <a:rPr lang="lt-LT" sz="60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TASTE</a:t>
            </a:r>
          </a:p>
        </p:txBody>
      </p:sp>
    </p:spTree>
    <p:extLst>
      <p:ext uri="{BB962C8B-B14F-4D97-AF65-F5344CB8AC3E}">
        <p14:creationId xmlns:p14="http://schemas.microsoft.com/office/powerpoint/2010/main" val="1118892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1" t="18389" r="29329" b="15943"/>
          <a:stretch/>
        </p:blipFill>
        <p:spPr/>
      </p:pic>
      <p:sp>
        <p:nvSpPr>
          <p:cNvPr id="5" name="TextBox 4"/>
          <p:cNvSpPr txBox="1"/>
          <p:nvPr/>
        </p:nvSpPr>
        <p:spPr>
          <a:xfrm>
            <a:off x="4952386" y="1305342"/>
            <a:ext cx="22872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90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FEEL</a:t>
            </a:r>
          </a:p>
          <a:p>
            <a:pPr algn="ctr"/>
            <a:r>
              <a:rPr lang="lt-LT" sz="90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THE</a:t>
            </a:r>
          </a:p>
          <a:p>
            <a:pPr algn="ctr"/>
            <a:r>
              <a:rPr lang="lt-LT" sz="90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TASTE</a:t>
            </a:r>
          </a:p>
        </p:txBody>
      </p:sp>
    </p:spTree>
    <p:extLst>
      <p:ext uri="{BB962C8B-B14F-4D97-AF65-F5344CB8AC3E}">
        <p14:creationId xmlns:p14="http://schemas.microsoft.com/office/powerpoint/2010/main" val="153211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0" r="9870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2" r="21752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2" t="20637" r="33411" b="20637"/>
          <a:stretch/>
        </p:blipFill>
        <p:spPr/>
      </p:pic>
      <p:sp>
        <p:nvSpPr>
          <p:cNvPr id="5" name="TextBox 4"/>
          <p:cNvSpPr txBox="1"/>
          <p:nvPr/>
        </p:nvSpPr>
        <p:spPr>
          <a:xfrm>
            <a:off x="5280713" y="1997839"/>
            <a:ext cx="163057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6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WRITE</a:t>
            </a:r>
          </a:p>
          <a:p>
            <a:pPr algn="ctr"/>
            <a:r>
              <a:rPr lang="lt-LT" sz="6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IT </a:t>
            </a:r>
          </a:p>
          <a:p>
            <a:pPr algn="ctr"/>
            <a:r>
              <a:rPr lang="lt-LT" sz="6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DOWN</a:t>
            </a:r>
          </a:p>
        </p:txBody>
      </p:sp>
    </p:spTree>
    <p:extLst>
      <p:ext uri="{BB962C8B-B14F-4D97-AF65-F5344CB8AC3E}">
        <p14:creationId xmlns:p14="http://schemas.microsoft.com/office/powerpoint/2010/main" val="278651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" b="217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2" r="21752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5" t="17566" r="31646" b="17704"/>
          <a:stretch/>
        </p:blipFill>
        <p:spPr/>
      </p:pic>
      <p:sp>
        <p:nvSpPr>
          <p:cNvPr id="5" name="TextBox 4"/>
          <p:cNvSpPr txBox="1"/>
          <p:nvPr/>
        </p:nvSpPr>
        <p:spPr>
          <a:xfrm>
            <a:off x="4920037" y="1305342"/>
            <a:ext cx="235192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lt-LT" sz="9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WRITE</a:t>
            </a:r>
          </a:p>
          <a:p>
            <a:pPr algn="ctr"/>
            <a:r>
              <a:rPr lang="lt-LT" sz="9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IT </a:t>
            </a:r>
          </a:p>
          <a:p>
            <a:pPr algn="ctr"/>
            <a:r>
              <a:rPr lang="lt-LT" sz="9000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rPr>
              <a:t>DOWN</a:t>
            </a:r>
          </a:p>
        </p:txBody>
      </p:sp>
    </p:spTree>
    <p:extLst>
      <p:ext uri="{BB962C8B-B14F-4D97-AF65-F5344CB8AC3E}">
        <p14:creationId xmlns:p14="http://schemas.microsoft.com/office/powerpoint/2010/main" val="58701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4" r="10044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 t="20639" r="33485" b="20636"/>
          <a:stretch/>
        </p:blipFill>
        <p:spPr>
          <a:xfrm>
            <a:off x="3576000" y="909000"/>
            <a:ext cx="5040000" cy="5040000"/>
          </a:xfrm>
        </p:spPr>
      </p:pic>
      <p:sp>
        <p:nvSpPr>
          <p:cNvPr id="5" name="TextBox 4"/>
          <p:cNvSpPr txBox="1"/>
          <p:nvPr/>
        </p:nvSpPr>
        <p:spPr>
          <a:xfrm>
            <a:off x="5271096" y="1997839"/>
            <a:ext cx="164981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t-LT"/>
            </a:defPPr>
            <a:lvl1pPr algn="ctr">
              <a:defRPr sz="9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 Neue Bold" panose="020B0606020202050201" pitchFamily="34" charset="-70"/>
              </a:defRPr>
            </a:lvl1pPr>
          </a:lstStyle>
          <a:p>
            <a:r>
              <a:rPr lang="lt-LT" sz="6000" dirty="0" err="1"/>
              <a:t>Sky</a:t>
            </a:r>
            <a:r>
              <a:rPr lang="lt-LT" sz="6000" dirty="0"/>
              <a:t> </a:t>
            </a:r>
            <a:r>
              <a:rPr lang="lt-LT" sz="6000" dirty="0" err="1"/>
              <a:t>is</a:t>
            </a:r>
            <a:endParaRPr lang="lt-LT" sz="6000" dirty="0"/>
          </a:p>
          <a:p>
            <a:r>
              <a:rPr lang="lt-LT" sz="6000" dirty="0" err="1"/>
              <a:t>The</a:t>
            </a:r>
            <a:endParaRPr lang="lt-LT" sz="6000" dirty="0"/>
          </a:p>
          <a:p>
            <a:r>
              <a:rPr lang="lt-LT" sz="6000" dirty="0" err="1"/>
              <a:t>limit</a:t>
            </a:r>
            <a:endParaRPr lang="lt-LT" sz="6000" dirty="0"/>
          </a:p>
        </p:txBody>
      </p:sp>
    </p:spTree>
    <p:extLst>
      <p:ext uri="{BB962C8B-B14F-4D97-AF65-F5344CB8AC3E}">
        <p14:creationId xmlns:p14="http://schemas.microsoft.com/office/powerpoint/2010/main" val="2523670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44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Bebas Neue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shazaib ahmed</cp:lastModifiedBy>
  <cp:revision>39</cp:revision>
  <dcterms:created xsi:type="dcterms:W3CDTF">2016-08-15T08:21:49Z</dcterms:created>
  <dcterms:modified xsi:type="dcterms:W3CDTF">2020-08-07T07:45:46Z</dcterms:modified>
</cp:coreProperties>
</file>